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993" r:id="rId3"/>
    <p:sldId id="994" r:id="rId4"/>
    <p:sldId id="998" r:id="rId5"/>
    <p:sldId id="999" r:id="rId6"/>
    <p:sldId id="1000" r:id="rId7"/>
    <p:sldId id="996" r:id="rId8"/>
    <p:sldId id="997" r:id="rId9"/>
    <p:sldId id="1001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15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108" y="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训练一年级上册英语译林版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2 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Good morning</a:t>
            </a: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en-US" altLang="zh-CN" sz="60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4 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听力专项提优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Listening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65684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442006" y="4149080"/>
            <a:ext cx="11485848" cy="2232248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476873"/>
            <a:ext cx="11485848" cy="2600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 night. Have a sweet dream.</a:t>
            </a:r>
            <a:endParaRPr lang="zh-CN" altLang="zh-CN" sz="13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 morning, Lily. It’s time to get up.</a:t>
            </a:r>
            <a:endParaRPr lang="zh-CN" altLang="zh-CN" sz="13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 afternoon. Let’s read books now.</a:t>
            </a:r>
            <a:endParaRPr lang="zh-CN" altLang="zh-CN" sz="13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 evening. It’s time for dinner.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42678" y="5835252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2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222998" y="5835252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4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175326" y="5830684"/>
            <a:ext cx="453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3 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0330900" y="5848964"/>
            <a:ext cx="453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楷体" panose="02010609060101010101" pitchFamily="49" charset="-122"/>
              </a:rPr>
              <a:t>1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8445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20357"/>
            <a:ext cx="11485848" cy="2595839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将序号填入括号内。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Good morning, Yang Ling.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0213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Hello, Yang Ling.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0213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Hi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Yang Ling.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4129916"/>
            <a:ext cx="28437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Hello, Yang Ling.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964350" y="2277309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52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4824"/>
            <a:ext cx="11485848" cy="203132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Good afternoon.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0213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Good evening.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0213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Good night.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5108" y="3860468"/>
            <a:ext cx="26997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Good afternoon.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73494" y="196082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2444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82224"/>
            <a:ext cx="11485848" cy="203132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Good night, Tom.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0213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Good evening, Tom.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0213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Good morning, Tom.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98182" y="3697868"/>
            <a:ext cx="28607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Good night, Tom.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000926" y="180024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8337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2600199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选择最恰当的应答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将序号填入括号内。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Good morning.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0213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Good afternoon.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0213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Good night.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4201924"/>
            <a:ext cx="37481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Good morning, Su Hai.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982638" y="225770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2505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19044"/>
            <a:ext cx="11485848" cy="1953868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Good night, Mum.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0213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Good evening, Mum.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0213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Good morning, Mum.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3553852"/>
            <a:ext cx="28607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Good night, Tom.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982638" y="162880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529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0216"/>
            <a:ext cx="11485848" cy="1953868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Good afternoon.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0213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Good night.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0213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Good morning.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8582" y="3553852"/>
            <a:ext cx="26997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Good afternoon.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973494" y="171909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8564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65684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圈出与所听内容相符的图片的序号。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aw22.jpg" descr="id:2147491602;FounderCES"/>
          <p:cNvPicPr/>
          <p:nvPr/>
        </p:nvPicPr>
        <p:blipFill>
          <a:blip r:embed="rId2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599" y="3276705"/>
            <a:ext cx="10585176" cy="3176631"/>
          </a:xfrm>
          <a:prstGeom prst="rect">
            <a:avLst/>
          </a:prstGeom>
        </p:spPr>
      </p:pic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1335476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Woof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Woof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 hear a dog. The dog says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 morning.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to me. I am Yang Ling, a girl. I go to school today. I see Su Hai. She smiles and says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Morning.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to me.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椭圆 4"/>
          <p:cNvSpPr/>
          <p:nvPr/>
        </p:nvSpPr>
        <p:spPr bwMode="auto">
          <a:xfrm>
            <a:off x="478582" y="4257664"/>
            <a:ext cx="576064" cy="648072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椭圆 5"/>
          <p:cNvSpPr/>
          <p:nvPr/>
        </p:nvSpPr>
        <p:spPr bwMode="auto">
          <a:xfrm>
            <a:off x="3691510" y="5949280"/>
            <a:ext cx="576064" cy="648072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7" name="椭圆 6"/>
          <p:cNvSpPr/>
          <p:nvPr/>
        </p:nvSpPr>
        <p:spPr bwMode="auto">
          <a:xfrm>
            <a:off x="6455246" y="5960696"/>
            <a:ext cx="576064" cy="648072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8" name="椭圆 7"/>
          <p:cNvSpPr/>
          <p:nvPr/>
        </p:nvSpPr>
        <p:spPr bwMode="auto">
          <a:xfrm>
            <a:off x="9119542" y="5981256"/>
            <a:ext cx="576064" cy="648072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016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341</Words>
  <Application>Microsoft Office PowerPoint</Application>
  <PresentationFormat>自定义</PresentationFormat>
  <Paragraphs>45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6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339</cp:revision>
  <dcterms:created xsi:type="dcterms:W3CDTF">2020-11-06T05:24:00Z</dcterms:created>
  <dcterms:modified xsi:type="dcterms:W3CDTF">2025-06-30T06:54:56Z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